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4" r:id="rId3"/>
    <p:sldId id="261" r:id="rId4"/>
    <p:sldId id="265" r:id="rId5"/>
    <p:sldId id="263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FAC34C"/>
    <a:srgbClr val="E8C28A"/>
    <a:srgbClr val="FFBB3B"/>
    <a:srgbClr val="F7C04A"/>
    <a:srgbClr val="003A3C"/>
    <a:srgbClr val="00A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CBE5DF-D158-4CF5-816B-29C91D93959A}" v="84" dt="2021-08-06T14:08:21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589"/>
  </p:normalViewPr>
  <p:slideViewPr>
    <p:cSldViewPr snapToGrid="0">
      <p:cViewPr>
        <p:scale>
          <a:sx n="90" d="100"/>
          <a:sy n="90" d="100"/>
        </p:scale>
        <p:origin x="928" y="-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microsoft.com/office/2016/11/relationships/changesInfo" Target="changesInfos/changesInfo1.xml"/><Relationship Id="rId1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VARO  SOLANO" userId="57239dcd-af5f-445a-aa1b-fce52bc6ee5c" providerId="ADAL" clId="{B7CBE5DF-D158-4CF5-816B-29C91D93959A}"/>
    <pc:docChg chg="undo custSel addSld modSld">
      <pc:chgData name="ALVARO  SOLANO" userId="57239dcd-af5f-445a-aa1b-fce52bc6ee5c" providerId="ADAL" clId="{B7CBE5DF-D158-4CF5-816B-29C91D93959A}" dt="2021-08-06T14:18:03.371" v="565" actId="20577"/>
      <pc:docMkLst>
        <pc:docMk/>
      </pc:docMkLst>
      <pc:sldChg chg="addSp delSp modSp mod delAnim modAnim">
        <pc:chgData name="ALVARO  SOLANO" userId="57239dcd-af5f-445a-aa1b-fce52bc6ee5c" providerId="ADAL" clId="{B7CBE5DF-D158-4CF5-816B-29C91D93959A}" dt="2021-08-06T14:10:37.720" v="563" actId="1076"/>
        <pc:sldMkLst>
          <pc:docMk/>
          <pc:sldMk cId="3595636373" sldId="260"/>
        </pc:sldMkLst>
        <pc:spChg chg="add del">
          <ac:chgData name="ALVARO  SOLANO" userId="57239dcd-af5f-445a-aa1b-fce52bc6ee5c" providerId="ADAL" clId="{B7CBE5DF-D158-4CF5-816B-29C91D93959A}" dt="2021-08-06T13:42:42.831" v="97" actId="478"/>
          <ac:spMkLst>
            <pc:docMk/>
            <pc:sldMk cId="3595636373" sldId="260"/>
            <ac:spMk id="3" creationId="{D92BD148-4F75-4B57-98BF-D8DC1BAE0EB0}"/>
          </ac:spMkLst>
        </pc:spChg>
        <pc:spChg chg="del topLvl">
          <ac:chgData name="ALVARO  SOLANO" userId="57239dcd-af5f-445a-aa1b-fce52bc6ee5c" providerId="ADAL" clId="{B7CBE5DF-D158-4CF5-816B-29C91D93959A}" dt="2021-08-06T13:42:51.306" v="100" actId="478"/>
          <ac:spMkLst>
            <pc:docMk/>
            <pc:sldMk cId="3595636373" sldId="260"/>
            <ac:spMk id="4" creationId="{3E6EF6B6-92E5-4D10-B274-31E17E113564}"/>
          </ac:spMkLst>
        </pc:spChg>
        <pc:spChg chg="del topLvl">
          <ac:chgData name="ALVARO  SOLANO" userId="57239dcd-af5f-445a-aa1b-fce52bc6ee5c" providerId="ADAL" clId="{B7CBE5DF-D158-4CF5-816B-29C91D93959A}" dt="2021-08-06T13:42:54.761" v="101" actId="478"/>
          <ac:spMkLst>
            <pc:docMk/>
            <pc:sldMk cId="3595636373" sldId="260"/>
            <ac:spMk id="9" creationId="{25DC38DB-A1C2-4B04-A763-FD3753659378}"/>
          </ac:spMkLst>
        </pc:spChg>
        <pc:spChg chg="del ord">
          <ac:chgData name="ALVARO  SOLANO" userId="57239dcd-af5f-445a-aa1b-fce52bc6ee5c" providerId="ADAL" clId="{B7CBE5DF-D158-4CF5-816B-29C91D93959A}" dt="2021-08-06T13:42:37.240" v="94" actId="478"/>
          <ac:spMkLst>
            <pc:docMk/>
            <pc:sldMk cId="3595636373" sldId="260"/>
            <ac:spMk id="14" creationId="{617A71BD-C095-4A96-ABA9-9D5865283451}"/>
          </ac:spMkLst>
        </pc:spChg>
        <pc:spChg chg="mod">
          <ac:chgData name="ALVARO  SOLANO" userId="57239dcd-af5f-445a-aa1b-fce52bc6ee5c" providerId="ADAL" clId="{B7CBE5DF-D158-4CF5-816B-29C91D93959A}" dt="2021-08-06T13:43:16.674" v="106" actId="1076"/>
          <ac:spMkLst>
            <pc:docMk/>
            <pc:sldMk cId="3595636373" sldId="260"/>
            <ac:spMk id="15" creationId="{DA9E4D4D-53C7-4CE8-9A3C-D6926B9A7F69}"/>
          </ac:spMkLst>
        </pc:spChg>
        <pc:spChg chg="del ord">
          <ac:chgData name="ALVARO  SOLANO" userId="57239dcd-af5f-445a-aa1b-fce52bc6ee5c" providerId="ADAL" clId="{B7CBE5DF-D158-4CF5-816B-29C91D93959A}" dt="2021-08-06T13:42:35.614" v="93" actId="478"/>
          <ac:spMkLst>
            <pc:docMk/>
            <pc:sldMk cId="3595636373" sldId="260"/>
            <ac:spMk id="21" creationId="{1913DF3C-FF6A-43F0-9149-5A93683AF6D0}"/>
          </ac:spMkLst>
        </pc:spChg>
        <pc:spChg chg="del">
          <ac:chgData name="ALVARO  SOLANO" userId="57239dcd-af5f-445a-aa1b-fce52bc6ee5c" providerId="ADAL" clId="{B7CBE5DF-D158-4CF5-816B-29C91D93959A}" dt="2021-08-06T13:42:47.461" v="98" actId="478"/>
          <ac:spMkLst>
            <pc:docMk/>
            <pc:sldMk cId="3595636373" sldId="260"/>
            <ac:spMk id="30" creationId="{C6B836FF-AC83-423A-BF39-9166C0E92139}"/>
          </ac:spMkLst>
        </pc:spChg>
        <pc:grpChg chg="add del mod">
          <ac:chgData name="ALVARO  SOLANO" userId="57239dcd-af5f-445a-aa1b-fce52bc6ee5c" providerId="ADAL" clId="{B7CBE5DF-D158-4CF5-816B-29C91D93959A}" dt="2021-08-06T13:42:41.229" v="96" actId="478"/>
          <ac:grpSpMkLst>
            <pc:docMk/>
            <pc:sldMk cId="3595636373" sldId="260"/>
            <ac:grpSpMk id="2" creationId="{88425DF0-5FA1-4FF2-9EA6-753E3AA534B2}"/>
          </ac:grpSpMkLst>
        </pc:grpChg>
        <pc:grpChg chg="del">
          <ac:chgData name="ALVARO  SOLANO" userId="57239dcd-af5f-445a-aa1b-fce52bc6ee5c" providerId="ADAL" clId="{B7CBE5DF-D158-4CF5-816B-29C91D93959A}" dt="2021-08-06T13:42:51.306" v="100" actId="478"/>
          <ac:grpSpMkLst>
            <pc:docMk/>
            <pc:sldMk cId="3595636373" sldId="260"/>
            <ac:grpSpMk id="5" creationId="{2C9DB994-8DCE-42D9-9DFA-A35F695CD145}"/>
          </ac:grpSpMkLst>
        </pc:grpChg>
        <pc:grpChg chg="add del mod ord">
          <ac:chgData name="ALVARO  SOLANO" userId="57239dcd-af5f-445a-aa1b-fce52bc6ee5c" providerId="ADAL" clId="{B7CBE5DF-D158-4CF5-816B-29C91D93959A}" dt="2021-08-06T13:42:28.481" v="90" actId="478"/>
          <ac:grpSpMkLst>
            <pc:docMk/>
            <pc:sldMk cId="3595636373" sldId="260"/>
            <ac:grpSpMk id="11" creationId="{71023CE6-ECF1-4534-8FBE-EC85F7F98E34}"/>
          </ac:grpSpMkLst>
        </pc:grpChg>
        <pc:grpChg chg="del mod">
          <ac:chgData name="ALVARO  SOLANO" userId="57239dcd-af5f-445a-aa1b-fce52bc6ee5c" providerId="ADAL" clId="{B7CBE5DF-D158-4CF5-816B-29C91D93959A}" dt="2021-08-06T13:42:24.659" v="88" actId="478"/>
          <ac:grpSpMkLst>
            <pc:docMk/>
            <pc:sldMk cId="3595636373" sldId="260"/>
            <ac:grpSpMk id="24" creationId="{075CC4F2-7860-489D-831F-D7A057DC16F8}"/>
          </ac:grpSpMkLst>
        </pc:grpChg>
        <pc:picChg chg="add mod modCrop">
          <ac:chgData name="ALVARO  SOLANO" userId="57239dcd-af5f-445a-aa1b-fce52bc6ee5c" providerId="ADAL" clId="{B7CBE5DF-D158-4CF5-816B-29C91D93959A}" dt="2021-08-06T13:23:45.226" v="21" actId="164"/>
          <ac:picMkLst>
            <pc:docMk/>
            <pc:sldMk cId="3595636373" sldId="260"/>
            <ac:picMk id="6" creationId="{ABCC92F4-4424-4E4F-9839-98AAAFB2C9E7}"/>
          </ac:picMkLst>
        </pc:picChg>
        <pc:picChg chg="add mod modCrop">
          <ac:chgData name="ALVARO  SOLANO" userId="57239dcd-af5f-445a-aa1b-fce52bc6ee5c" providerId="ADAL" clId="{B7CBE5DF-D158-4CF5-816B-29C91D93959A}" dt="2021-08-06T14:10:37.720" v="563" actId="1076"/>
          <ac:picMkLst>
            <pc:docMk/>
            <pc:sldMk cId="3595636373" sldId="260"/>
            <ac:picMk id="8" creationId="{53A9708D-11CB-4CB6-A649-811BABD804BB}"/>
          </ac:picMkLst>
        </pc:picChg>
        <pc:picChg chg="del">
          <ac:chgData name="ALVARO  SOLANO" userId="57239dcd-af5f-445a-aa1b-fce52bc6ee5c" providerId="ADAL" clId="{B7CBE5DF-D158-4CF5-816B-29C91D93959A}" dt="2021-08-06T13:42:24.659" v="88" actId="478"/>
          <ac:picMkLst>
            <pc:docMk/>
            <pc:sldMk cId="3595636373" sldId="260"/>
            <ac:picMk id="10" creationId="{7F392A77-4300-4B2C-8591-CC6C71041DF0}"/>
          </ac:picMkLst>
        </pc:picChg>
        <pc:picChg chg="del ord">
          <ac:chgData name="ALVARO  SOLANO" userId="57239dcd-af5f-445a-aa1b-fce52bc6ee5c" providerId="ADAL" clId="{B7CBE5DF-D158-4CF5-816B-29C91D93959A}" dt="2021-08-06T13:42:27.861" v="89" actId="478"/>
          <ac:picMkLst>
            <pc:docMk/>
            <pc:sldMk cId="3595636373" sldId="260"/>
            <ac:picMk id="18" creationId="{B1456F90-737D-4D45-9773-F43339B2087F}"/>
          </ac:picMkLst>
        </pc:picChg>
        <pc:picChg chg="del mod">
          <ac:chgData name="ALVARO  SOLANO" userId="57239dcd-af5f-445a-aa1b-fce52bc6ee5c" providerId="ADAL" clId="{B7CBE5DF-D158-4CF5-816B-29C91D93959A}" dt="2021-08-06T13:32:01.232" v="72" actId="478"/>
          <ac:picMkLst>
            <pc:docMk/>
            <pc:sldMk cId="3595636373" sldId="260"/>
            <ac:picMk id="19" creationId="{6E171253-6AA7-43BE-B3D1-7457A2E51FAE}"/>
          </ac:picMkLst>
        </pc:picChg>
        <pc:picChg chg="del">
          <ac:chgData name="ALVARO  SOLANO" userId="57239dcd-af5f-445a-aa1b-fce52bc6ee5c" providerId="ADAL" clId="{B7CBE5DF-D158-4CF5-816B-29C91D93959A}" dt="2021-08-06T13:42:49.081" v="99" actId="478"/>
          <ac:picMkLst>
            <pc:docMk/>
            <pc:sldMk cId="3595636373" sldId="260"/>
            <ac:picMk id="31" creationId="{ECD001E7-825A-4EA1-A67E-F79C5F1762EB}"/>
          </ac:picMkLst>
        </pc:picChg>
      </pc:sldChg>
      <pc:sldChg chg="addSp delSp modSp mod modAnim">
        <pc:chgData name="ALVARO  SOLANO" userId="57239dcd-af5f-445a-aa1b-fce52bc6ee5c" providerId="ADAL" clId="{B7CBE5DF-D158-4CF5-816B-29C91D93959A}" dt="2021-08-06T14:00:45.510" v="199" actId="1076"/>
        <pc:sldMkLst>
          <pc:docMk/>
          <pc:sldMk cId="2020411957" sldId="261"/>
        </pc:sldMkLst>
        <pc:spChg chg="ord">
          <ac:chgData name="ALVARO  SOLANO" userId="57239dcd-af5f-445a-aa1b-fce52bc6ee5c" providerId="ADAL" clId="{B7CBE5DF-D158-4CF5-816B-29C91D93959A}" dt="2021-08-06T14:00:40.163" v="198" actId="166"/>
          <ac:spMkLst>
            <pc:docMk/>
            <pc:sldMk cId="2020411957" sldId="261"/>
            <ac:spMk id="14" creationId="{617A71BD-C095-4A96-ABA9-9D5865283451}"/>
          </ac:spMkLst>
        </pc:spChg>
        <pc:spChg chg="add mod">
          <ac:chgData name="ALVARO  SOLANO" userId="57239dcd-af5f-445a-aa1b-fce52bc6ee5c" providerId="ADAL" clId="{B7CBE5DF-D158-4CF5-816B-29C91D93959A}" dt="2021-08-06T14:00:24.751" v="194" actId="164"/>
          <ac:spMkLst>
            <pc:docMk/>
            <pc:sldMk cId="2020411957" sldId="261"/>
            <ac:spMk id="17" creationId="{F3EAE093-5C02-4A43-91F6-B12A156E043C}"/>
          </ac:spMkLst>
        </pc:spChg>
        <pc:grpChg chg="add mod">
          <ac:chgData name="ALVARO  SOLANO" userId="57239dcd-af5f-445a-aa1b-fce52bc6ee5c" providerId="ADAL" clId="{B7CBE5DF-D158-4CF5-816B-29C91D93959A}" dt="2021-08-06T14:00:45.510" v="199" actId="1076"/>
          <ac:grpSpMkLst>
            <pc:docMk/>
            <pc:sldMk cId="2020411957" sldId="261"/>
            <ac:grpSpMk id="3" creationId="{3F994A75-9812-43FA-9000-00C6D8E18CD5}"/>
          </ac:grpSpMkLst>
        </pc:grpChg>
        <pc:picChg chg="mod">
          <ac:chgData name="ALVARO  SOLANO" userId="57239dcd-af5f-445a-aa1b-fce52bc6ee5c" providerId="ADAL" clId="{B7CBE5DF-D158-4CF5-816B-29C91D93959A}" dt="2021-08-06T14:00:24.751" v="194" actId="164"/>
          <ac:picMkLst>
            <pc:docMk/>
            <pc:sldMk cId="2020411957" sldId="261"/>
            <ac:picMk id="8" creationId="{C1917641-6CD9-4306-8EBF-6F9369F2AD68}"/>
          </ac:picMkLst>
        </pc:picChg>
        <pc:picChg chg="del">
          <ac:chgData name="ALVARO  SOLANO" userId="57239dcd-af5f-445a-aa1b-fce52bc6ee5c" providerId="ADAL" clId="{B7CBE5DF-D158-4CF5-816B-29C91D93959A}" dt="2021-08-06T13:27:11.863" v="59" actId="478"/>
          <ac:picMkLst>
            <pc:docMk/>
            <pc:sldMk cId="2020411957" sldId="261"/>
            <ac:picMk id="12" creationId="{DBBC31E3-66EB-4B8C-9934-A4E8ADFE45D5}"/>
          </ac:picMkLst>
        </pc:picChg>
        <pc:picChg chg="add del mod">
          <ac:chgData name="ALVARO  SOLANO" userId="57239dcd-af5f-445a-aa1b-fce52bc6ee5c" providerId="ADAL" clId="{B7CBE5DF-D158-4CF5-816B-29C91D93959A}" dt="2021-08-06T13:55:36.091" v="183" actId="478"/>
          <ac:picMkLst>
            <pc:docMk/>
            <pc:sldMk cId="2020411957" sldId="261"/>
            <ac:picMk id="13" creationId="{707389B8-77A1-4DD8-9BE9-E1ABAF00AE76}"/>
          </ac:picMkLst>
        </pc:picChg>
        <pc:picChg chg="add mod">
          <ac:chgData name="ALVARO  SOLANO" userId="57239dcd-af5f-445a-aa1b-fce52bc6ee5c" providerId="ADAL" clId="{B7CBE5DF-D158-4CF5-816B-29C91D93959A}" dt="2021-08-06T13:27:21.627" v="61" actId="1076"/>
          <ac:picMkLst>
            <pc:docMk/>
            <pc:sldMk cId="2020411957" sldId="261"/>
            <ac:picMk id="15" creationId="{D11B7072-3447-44E9-A166-91F4D2CFCF69}"/>
          </ac:picMkLst>
        </pc:picChg>
        <pc:picChg chg="ord">
          <ac:chgData name="ALVARO  SOLANO" userId="57239dcd-af5f-445a-aa1b-fce52bc6ee5c" providerId="ADAL" clId="{B7CBE5DF-D158-4CF5-816B-29C91D93959A}" dt="2021-08-06T14:00:40.163" v="198" actId="166"/>
          <ac:picMkLst>
            <pc:docMk/>
            <pc:sldMk cId="2020411957" sldId="261"/>
            <ac:picMk id="16" creationId="{7AF0F8D8-75BE-401E-8A0A-FD7FABF0C642}"/>
          </ac:picMkLst>
        </pc:picChg>
      </pc:sldChg>
      <pc:sldChg chg="addSp delSp modSp mod delAnim">
        <pc:chgData name="ALVARO  SOLANO" userId="57239dcd-af5f-445a-aa1b-fce52bc6ee5c" providerId="ADAL" clId="{B7CBE5DF-D158-4CF5-816B-29C91D93959A}" dt="2021-08-06T13:28:06.161" v="68" actId="1076"/>
        <pc:sldMkLst>
          <pc:docMk/>
          <pc:sldMk cId="2793685670" sldId="263"/>
        </pc:sldMkLst>
        <pc:spChg chg="mod">
          <ac:chgData name="ALVARO  SOLANO" userId="57239dcd-af5f-445a-aa1b-fce52bc6ee5c" providerId="ADAL" clId="{B7CBE5DF-D158-4CF5-816B-29C91D93959A}" dt="2021-08-06T13:28:03.911" v="67" actId="1076"/>
          <ac:spMkLst>
            <pc:docMk/>
            <pc:sldMk cId="2793685670" sldId="263"/>
            <ac:spMk id="15" creationId="{DA9E4D4D-53C7-4CE8-9A3C-D6926B9A7F69}"/>
          </ac:spMkLst>
        </pc:spChg>
        <pc:picChg chg="add mod">
          <ac:chgData name="ALVARO  SOLANO" userId="57239dcd-af5f-445a-aa1b-fce52bc6ee5c" providerId="ADAL" clId="{B7CBE5DF-D158-4CF5-816B-29C91D93959A}" dt="2021-08-06T13:28:06.161" v="68" actId="1076"/>
          <ac:picMkLst>
            <pc:docMk/>
            <pc:sldMk cId="2793685670" sldId="263"/>
            <ac:picMk id="7" creationId="{A209CD92-CCE3-4482-82B6-272FB58B364C}"/>
          </ac:picMkLst>
        </pc:picChg>
        <pc:picChg chg="del">
          <ac:chgData name="ALVARO  SOLANO" userId="57239dcd-af5f-445a-aa1b-fce52bc6ee5c" providerId="ADAL" clId="{B7CBE5DF-D158-4CF5-816B-29C91D93959A}" dt="2021-08-06T13:27:49.219" v="62" actId="478"/>
          <ac:picMkLst>
            <pc:docMk/>
            <pc:sldMk cId="2793685670" sldId="263"/>
            <ac:picMk id="8" creationId="{F4EE986B-8EF4-4AF6-A5EE-343B7506704B}"/>
          </ac:picMkLst>
        </pc:picChg>
      </pc:sldChg>
      <pc:sldChg chg="addSp delSp modSp add mod addAnim delAnim modAnim">
        <pc:chgData name="ALVARO  SOLANO" userId="57239dcd-af5f-445a-aa1b-fce52bc6ee5c" providerId="ADAL" clId="{B7CBE5DF-D158-4CF5-816B-29C91D93959A}" dt="2021-08-06T14:07:04.315" v="503" actId="1036"/>
        <pc:sldMkLst>
          <pc:docMk/>
          <pc:sldMk cId="1901727672" sldId="264"/>
        </pc:sldMkLst>
        <pc:spChg chg="add del">
          <ac:chgData name="ALVARO  SOLANO" userId="57239dcd-af5f-445a-aa1b-fce52bc6ee5c" providerId="ADAL" clId="{B7CBE5DF-D158-4CF5-816B-29C91D93959A}" dt="2021-08-06T13:44:02.902" v="124" actId="478"/>
          <ac:spMkLst>
            <pc:docMk/>
            <pc:sldMk cId="1901727672" sldId="264"/>
            <ac:spMk id="3" creationId="{D92BD148-4F75-4B57-98BF-D8DC1BAE0EB0}"/>
          </ac:spMkLst>
        </pc:spChg>
        <pc:spChg chg="add mod">
          <ac:chgData name="ALVARO  SOLANO" userId="57239dcd-af5f-445a-aa1b-fce52bc6ee5c" providerId="ADAL" clId="{B7CBE5DF-D158-4CF5-816B-29C91D93959A}" dt="2021-08-06T13:44:53.941" v="134" actId="3062"/>
          <ac:spMkLst>
            <pc:docMk/>
            <pc:sldMk cId="1901727672" sldId="264"/>
            <ac:spMk id="7" creationId="{7D3E41FA-955F-4640-920E-890F82158557}"/>
          </ac:spMkLst>
        </pc:spChg>
        <pc:spChg chg="add mod">
          <ac:chgData name="ALVARO  SOLANO" userId="57239dcd-af5f-445a-aa1b-fce52bc6ee5c" providerId="ADAL" clId="{B7CBE5DF-D158-4CF5-816B-29C91D93959A}" dt="2021-08-06T13:46:25.536" v="174" actId="164"/>
          <ac:spMkLst>
            <pc:docMk/>
            <pc:sldMk cId="1901727672" sldId="264"/>
            <ac:spMk id="13" creationId="{D3D6E19B-94F7-42BA-94AB-D920441F764F}"/>
          </ac:spMkLst>
        </pc:spChg>
        <pc:spChg chg="add del mod ord">
          <ac:chgData name="ALVARO  SOLANO" userId="57239dcd-af5f-445a-aa1b-fce52bc6ee5c" providerId="ADAL" clId="{B7CBE5DF-D158-4CF5-816B-29C91D93959A}" dt="2021-08-06T14:06:58.353" v="491" actId="1035"/>
          <ac:spMkLst>
            <pc:docMk/>
            <pc:sldMk cId="1901727672" sldId="264"/>
            <ac:spMk id="14" creationId="{617A71BD-C095-4A96-ABA9-9D5865283451}"/>
          </ac:spMkLst>
        </pc:spChg>
        <pc:spChg chg="del">
          <ac:chgData name="ALVARO  SOLANO" userId="57239dcd-af5f-445a-aa1b-fce52bc6ee5c" providerId="ADAL" clId="{B7CBE5DF-D158-4CF5-816B-29C91D93959A}" dt="2021-08-06T13:43:36.430" v="109" actId="478"/>
          <ac:spMkLst>
            <pc:docMk/>
            <pc:sldMk cId="1901727672" sldId="264"/>
            <ac:spMk id="15" creationId="{DA9E4D4D-53C7-4CE8-9A3C-D6926B9A7F69}"/>
          </ac:spMkLst>
        </pc:spChg>
        <pc:spChg chg="add del mod ord">
          <ac:chgData name="ALVARO  SOLANO" userId="57239dcd-af5f-445a-aa1b-fce52bc6ee5c" providerId="ADAL" clId="{B7CBE5DF-D158-4CF5-816B-29C91D93959A}" dt="2021-08-06T14:07:04.315" v="503" actId="1036"/>
          <ac:spMkLst>
            <pc:docMk/>
            <pc:sldMk cId="1901727672" sldId="264"/>
            <ac:spMk id="21" creationId="{1913DF3C-FF6A-43F0-9149-5A93683AF6D0}"/>
          </ac:spMkLst>
        </pc:spChg>
        <pc:spChg chg="mod">
          <ac:chgData name="ALVARO  SOLANO" userId="57239dcd-af5f-445a-aa1b-fce52bc6ee5c" providerId="ADAL" clId="{B7CBE5DF-D158-4CF5-816B-29C91D93959A}" dt="2021-08-06T13:44:58.071" v="135" actId="3062"/>
          <ac:spMkLst>
            <pc:docMk/>
            <pc:sldMk cId="1901727672" sldId="264"/>
            <ac:spMk id="27" creationId="{F3B7DD26-E144-4EAB-AC3E-DD34B806D98E}"/>
          </ac:spMkLst>
        </pc:spChg>
        <pc:spChg chg="mod">
          <ac:chgData name="ALVARO  SOLANO" userId="57239dcd-af5f-445a-aa1b-fce52bc6ee5c" providerId="ADAL" clId="{B7CBE5DF-D158-4CF5-816B-29C91D93959A}" dt="2021-08-06T13:44:58.071" v="135" actId="3062"/>
          <ac:spMkLst>
            <pc:docMk/>
            <pc:sldMk cId="1901727672" sldId="264"/>
            <ac:spMk id="28" creationId="{57E4AB38-5B50-4C9D-A699-5F3A8A989070}"/>
          </ac:spMkLst>
        </pc:spChg>
        <pc:grpChg chg="mod">
          <ac:chgData name="ALVARO  SOLANO" userId="57239dcd-af5f-445a-aa1b-fce52bc6ee5c" providerId="ADAL" clId="{B7CBE5DF-D158-4CF5-816B-29C91D93959A}" dt="2021-08-06T13:44:41.907" v="130" actId="164"/>
          <ac:grpSpMkLst>
            <pc:docMk/>
            <pc:sldMk cId="1901727672" sldId="264"/>
            <ac:grpSpMk id="11" creationId="{71023CE6-ECF1-4534-8FBE-EC85F7F98E34}"/>
          </ac:grpSpMkLst>
        </pc:grpChg>
        <pc:grpChg chg="add mod">
          <ac:chgData name="ALVARO  SOLANO" userId="57239dcd-af5f-445a-aa1b-fce52bc6ee5c" providerId="ADAL" clId="{B7CBE5DF-D158-4CF5-816B-29C91D93959A}" dt="2021-08-06T13:46:25.536" v="174" actId="164"/>
          <ac:grpSpMkLst>
            <pc:docMk/>
            <pc:sldMk cId="1901727672" sldId="264"/>
            <ac:grpSpMk id="12" creationId="{2EFFEB98-FC7C-4E4A-8DD6-3EBD05A37D4B}"/>
          </ac:grpSpMkLst>
        </pc:grpChg>
        <pc:grpChg chg="add mod">
          <ac:chgData name="ALVARO  SOLANO" userId="57239dcd-af5f-445a-aa1b-fce52bc6ee5c" providerId="ADAL" clId="{B7CBE5DF-D158-4CF5-816B-29C91D93959A}" dt="2021-08-06T13:52:45.101" v="182" actId="1076"/>
          <ac:grpSpMkLst>
            <pc:docMk/>
            <pc:sldMk cId="1901727672" sldId="264"/>
            <ac:grpSpMk id="16" creationId="{50951F28-9927-4364-8D91-63C2ECB0427B}"/>
          </ac:grpSpMkLst>
        </pc:grpChg>
        <pc:picChg chg="mod ord">
          <ac:chgData name="ALVARO  SOLANO" userId="57239dcd-af5f-445a-aa1b-fce52bc6ee5c" providerId="ADAL" clId="{B7CBE5DF-D158-4CF5-816B-29C91D93959A}" dt="2021-08-06T13:51:41.173" v="178" actId="166"/>
          <ac:picMkLst>
            <pc:docMk/>
            <pc:sldMk cId="1901727672" sldId="264"/>
            <ac:picMk id="18" creationId="{B1456F90-737D-4D45-9773-F43339B2087F}"/>
          </ac:picMkLst>
        </pc:picChg>
        <pc:picChg chg="mod ord">
          <ac:chgData name="ALVARO  SOLANO" userId="57239dcd-af5f-445a-aa1b-fce52bc6ee5c" providerId="ADAL" clId="{B7CBE5DF-D158-4CF5-816B-29C91D93959A}" dt="2021-08-06T13:51:55.658" v="181" actId="166"/>
          <ac:picMkLst>
            <pc:docMk/>
            <pc:sldMk cId="1901727672" sldId="264"/>
            <ac:picMk id="31" creationId="{ECD001E7-825A-4EA1-A67E-F79C5F1762EB}"/>
          </ac:picMkLst>
        </pc:picChg>
      </pc:sldChg>
      <pc:sldChg chg="addSp delSp modSp add mod delAnim modAnim">
        <pc:chgData name="ALVARO  SOLANO" userId="57239dcd-af5f-445a-aa1b-fce52bc6ee5c" providerId="ADAL" clId="{B7CBE5DF-D158-4CF5-816B-29C91D93959A}" dt="2021-08-06T14:18:03.371" v="565" actId="20577"/>
        <pc:sldMkLst>
          <pc:docMk/>
          <pc:sldMk cId="4109909490" sldId="265"/>
        </pc:sldMkLst>
        <pc:spChg chg="mod">
          <ac:chgData name="ALVARO  SOLANO" userId="57239dcd-af5f-445a-aa1b-fce52bc6ee5c" providerId="ADAL" clId="{B7CBE5DF-D158-4CF5-816B-29C91D93959A}" dt="2021-08-06T14:02:00.351" v="209" actId="20577"/>
          <ac:spMkLst>
            <pc:docMk/>
            <pc:sldMk cId="4109909490" sldId="265"/>
            <ac:spMk id="4" creationId="{3E6EF6B6-92E5-4D10-B274-31E17E113564}"/>
          </ac:spMkLst>
        </pc:spChg>
        <pc:spChg chg="add mod ord">
          <ac:chgData name="ALVARO  SOLANO" userId="57239dcd-af5f-445a-aa1b-fce52bc6ee5c" providerId="ADAL" clId="{B7CBE5DF-D158-4CF5-816B-29C91D93959A}" dt="2021-08-06T14:06:03.566" v="475" actId="166"/>
          <ac:spMkLst>
            <pc:docMk/>
            <pc:sldMk cId="4109909490" sldId="265"/>
            <ac:spMk id="6" creationId="{D2447D63-91F3-41CB-B1F0-D1556C050325}"/>
          </ac:spMkLst>
        </pc:spChg>
        <pc:spChg chg="mod">
          <ac:chgData name="ALVARO  SOLANO" userId="57239dcd-af5f-445a-aa1b-fce52bc6ee5c" providerId="ADAL" clId="{B7CBE5DF-D158-4CF5-816B-29C91D93959A}" dt="2021-08-06T14:18:03.371" v="565" actId="20577"/>
          <ac:spMkLst>
            <pc:docMk/>
            <pc:sldMk cId="4109909490" sldId="265"/>
            <ac:spMk id="9" creationId="{25DC38DB-A1C2-4B04-A763-FD3753659378}"/>
          </ac:spMkLst>
        </pc:spChg>
        <pc:spChg chg="del">
          <ac:chgData name="ALVARO  SOLANO" userId="57239dcd-af5f-445a-aa1b-fce52bc6ee5c" providerId="ADAL" clId="{B7CBE5DF-D158-4CF5-816B-29C91D93959A}" dt="2021-08-06T14:01:50.360" v="205" actId="478"/>
          <ac:spMkLst>
            <pc:docMk/>
            <pc:sldMk cId="4109909490" sldId="265"/>
            <ac:spMk id="14" creationId="{617A71BD-C095-4A96-ABA9-9D5865283451}"/>
          </ac:spMkLst>
        </pc:spChg>
        <pc:spChg chg="add mod ord">
          <ac:chgData name="ALVARO  SOLANO" userId="57239dcd-af5f-445a-aa1b-fce52bc6ee5c" providerId="ADAL" clId="{B7CBE5DF-D158-4CF5-816B-29C91D93959A}" dt="2021-08-06T14:06:23.456" v="480" actId="1076"/>
          <ac:spMkLst>
            <pc:docMk/>
            <pc:sldMk cId="4109909490" sldId="265"/>
            <ac:spMk id="19" creationId="{1EF48066-13E6-4E50-A103-FAF93BA8EDA9}"/>
          </ac:spMkLst>
        </pc:spChg>
        <pc:grpChg chg="del">
          <ac:chgData name="ALVARO  SOLANO" userId="57239dcd-af5f-445a-aa1b-fce52bc6ee5c" providerId="ADAL" clId="{B7CBE5DF-D158-4CF5-816B-29C91D93959A}" dt="2021-08-06T14:01:39.645" v="201" actId="478"/>
          <ac:grpSpMkLst>
            <pc:docMk/>
            <pc:sldMk cId="4109909490" sldId="265"/>
            <ac:grpSpMk id="3" creationId="{3F994A75-9812-43FA-9000-00C6D8E18CD5}"/>
          </ac:grpSpMkLst>
        </pc:grpChg>
        <pc:grpChg chg="mod">
          <ac:chgData name="ALVARO  SOLANO" userId="57239dcd-af5f-445a-aa1b-fce52bc6ee5c" providerId="ADAL" clId="{B7CBE5DF-D158-4CF5-816B-29C91D93959A}" dt="2021-08-06T14:03:05.471" v="393" actId="1076"/>
          <ac:grpSpMkLst>
            <pc:docMk/>
            <pc:sldMk cId="4109909490" sldId="265"/>
            <ac:grpSpMk id="5" creationId="{2C9DB994-8DCE-42D9-9DFA-A35F695CD145}"/>
          </ac:grpSpMkLst>
        </pc:grpChg>
        <pc:grpChg chg="add mod">
          <ac:chgData name="ALVARO  SOLANO" userId="57239dcd-af5f-445a-aa1b-fce52bc6ee5c" providerId="ADAL" clId="{B7CBE5DF-D158-4CF5-816B-29C91D93959A}" dt="2021-08-06T14:06:14.644" v="479" actId="1076"/>
          <ac:grpSpMkLst>
            <pc:docMk/>
            <pc:sldMk cId="4109909490" sldId="265"/>
            <ac:grpSpMk id="7" creationId="{780B713F-B42E-442A-824A-2B622CE4831A}"/>
          </ac:grpSpMkLst>
        </pc:grpChg>
        <pc:picChg chg="del">
          <ac:chgData name="ALVARO  SOLANO" userId="57239dcd-af5f-445a-aa1b-fce52bc6ee5c" providerId="ADAL" clId="{B7CBE5DF-D158-4CF5-816B-29C91D93959A}" dt="2021-08-06T14:01:51.180" v="206" actId="478"/>
          <ac:picMkLst>
            <pc:docMk/>
            <pc:sldMk cId="4109909490" sldId="265"/>
            <ac:picMk id="16" creationId="{7AF0F8D8-75BE-401E-8A0A-FD7FABF0C642}"/>
          </ac:picMkLst>
        </pc:picChg>
        <pc:picChg chg="add mod">
          <ac:chgData name="ALVARO  SOLANO" userId="57239dcd-af5f-445a-aa1b-fce52bc6ee5c" providerId="ADAL" clId="{B7CBE5DF-D158-4CF5-816B-29C91D93959A}" dt="2021-08-06T14:05:54.208" v="473" actId="164"/>
          <ac:picMkLst>
            <pc:docMk/>
            <pc:sldMk cId="4109909490" sldId="265"/>
            <ac:picMk id="18" creationId="{ACB5BBBB-8A9B-461C-BCF6-4B7C7158D460}"/>
          </ac:picMkLst>
        </pc:picChg>
        <pc:picChg chg="add mod">
          <ac:chgData name="ALVARO  SOLANO" userId="57239dcd-af5f-445a-aa1b-fce52bc6ee5c" providerId="ADAL" clId="{B7CBE5DF-D158-4CF5-816B-29C91D93959A}" dt="2021-08-06T14:05:54.208" v="473" actId="164"/>
          <ac:picMkLst>
            <pc:docMk/>
            <pc:sldMk cId="4109909490" sldId="265"/>
            <ac:picMk id="20" creationId="{519A3671-098C-4183-8218-7B7D322B7B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5ADCF5-2471-4258-919E-C18633C24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8DB4733-04C5-499E-AA50-6B1BD4601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ECAD44D-E105-467D-A963-FF6684BB2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EB61FCC-0F64-4D7F-8552-42319DBD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53FA57B-08DC-4313-9ECC-55AFAB38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7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DEFA68-C541-4873-AA11-B7FDAFEF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1F602E5-1DB7-480D-9EE6-D42B2864B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6C4D754-06E0-483E-B26A-3F504CC0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A1EB05C-1B9A-446D-A6A6-E2BAD1E4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8C245F3-6893-4F3F-A0EE-E9DE721D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2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2C61E48-6F3D-40A9-A482-1F8325817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977C790-C2B6-4745-9FF2-30DE53DE0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8EBDE7-52A9-4F8B-BEB6-B00B2CEC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A60D6A0-3C4A-4866-A70C-DF09499D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3490E6E-D2E5-4009-B999-D8393168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2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0A2A4-3630-45E1-A82B-1C6CAD77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9D9E7E4-79FC-40AF-9DB2-AC68EF17E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9A8DD1-8696-4205-A342-130AC9AC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D8262D-DA43-4D99-ADEA-D1AE35F8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C460023-458E-4B4E-86AF-F0AB28EC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6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FA388B-20C7-421F-AF4A-5456F941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96A3A32-D803-4105-AD37-8235D2055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C18CA7-4880-4068-842D-8938C74D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8E476E-603A-41F0-9D1E-43A8769C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0A0391C-79C6-46BC-AC57-2C2621B4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1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0E1844-AD79-4767-A8F6-D6272C8C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503D0AB-7668-4076-9B4A-97851409E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1339869-8773-40E9-B987-070551E54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15132FF-602D-4811-8DDE-2AF78724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F55308C-6253-4669-8DC6-61E46579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9B3B9CB-DB01-477D-A6B7-742ACE2B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5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6743BF-8D45-4B53-9A3C-89BA6E4E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30A9B2D-704D-4BCC-BF39-85FBBA51A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E42B382-F6E1-41DB-B68A-F90A9086A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66F03CF-DCC4-4B31-8E6D-1A01539C8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2793608-C91A-48E7-8CBC-11AA0B0E5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EF0A81B-B508-42DD-A598-5D573EB3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84A585A-9277-4E51-A4F6-2E855E1EC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5E4473B-8926-4990-B63C-3C1AB6A6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2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2623AB-C99D-476A-8966-EE3B7893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55E1C0A-B206-4A8A-8526-B2CE987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DB5C5CB-E94D-4A66-BB2D-8CCDB049E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DC36D52-A9C1-4010-921A-63E95EA1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9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343E63C-C10C-4302-A1EB-216C3362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048A876-E4CE-4A64-9473-2022F24D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1C0BEED-B207-4427-A687-083D2A05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3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2350E8-3ACA-4B26-8489-81C9C358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97AF67E-7C3E-4A86-9326-0633BC9B0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FCE0954-3EF4-4ECC-9CA7-2C4D03B85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C1C0762-452A-452D-94B3-CD33682C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9994519-2065-42CD-A03F-88C8BF70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A6B9DDE-E0E4-486D-9DA6-4268DF1E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4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C94A7C-067C-450A-B098-272096C7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E2C0CD6-A1CB-488E-8389-3B0795A3B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AB540A9-1DE7-413A-A4C1-E61C0EEFF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47B29D9-4D98-417A-B0D8-24E0A9B9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9BEF236-C3F0-4681-8CC1-63CF9D1C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8490AEF-FB65-48E1-BF6F-5C098A05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6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AD8B20C-3B56-41B5-95B1-A7598845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F693E03-09E1-4D41-85D4-064B59745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274679B-E801-416C-81BD-26D021CF9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4E60B38-96EC-41E8-9540-057D741B3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60F3C7D-6CBF-4EEF-ACA7-4EE7A170B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9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hdphoto1.wdp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88425DF0-5FA1-4FF2-9EA6-753E3AA534B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xmlns="" id="{F3B7DD26-E144-4EAB-AC3E-DD34B806D98E}"/>
                </a:ext>
              </a:extLst>
            </p:cNvPr>
            <p:cNvSpPr/>
            <p:nvPr/>
          </p:nvSpPr>
          <p:spPr>
            <a:xfrm>
              <a:off x="0" y="0"/>
              <a:ext cx="8877670" cy="6858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57E4AB38-5B50-4C9D-A699-5F3A8A989070}"/>
                </a:ext>
              </a:extLst>
            </p:cNvPr>
            <p:cNvSpPr/>
            <p:nvPr/>
          </p:nvSpPr>
          <p:spPr>
            <a:xfrm>
              <a:off x="8905875" y="0"/>
              <a:ext cx="3286125" cy="685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xmlns="" id="{5F786E6B-23BB-4B0D-A2CD-F45943D2FCF6}"/>
                </a:ext>
              </a:extLst>
            </p:cNvPr>
            <p:cNvCxnSpPr>
              <a:cxnSpLocks/>
            </p:cNvCxnSpPr>
            <p:nvPr/>
          </p:nvCxnSpPr>
          <p:spPr>
            <a:xfrm>
              <a:off x="745727" y="0"/>
              <a:ext cx="0" cy="68580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DA9E4D4D-53C7-4CE8-9A3C-D6926B9A7F69}"/>
              </a:ext>
            </a:extLst>
          </p:cNvPr>
          <p:cNvSpPr/>
          <p:nvPr/>
        </p:nvSpPr>
        <p:spPr>
          <a:xfrm>
            <a:off x="1234195" y="604648"/>
            <a:ext cx="7153825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Anexo Instructivo</a:t>
            </a:r>
            <a:endParaRPr lang="es-E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s-E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Asamblea </a:t>
            </a:r>
            <a:r>
              <a:rPr lang="es-E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Decisoria Tenedores Bonos </a:t>
            </a:r>
            <a:r>
              <a:rPr lang="es-E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Odinsa</a:t>
            </a:r>
            <a:endParaRPr lang="es-E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84" y="2466973"/>
            <a:ext cx="2513704" cy="202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88425DF0-5FA1-4FF2-9EA6-753E3AA534B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xmlns="" id="{F3B7DD26-E144-4EAB-AC3E-DD34B806D98E}"/>
                </a:ext>
              </a:extLst>
            </p:cNvPr>
            <p:cNvSpPr/>
            <p:nvPr/>
          </p:nvSpPr>
          <p:spPr>
            <a:xfrm>
              <a:off x="0" y="0"/>
              <a:ext cx="8877670" cy="6858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57E4AB38-5B50-4C9D-A699-5F3A8A989070}"/>
                </a:ext>
              </a:extLst>
            </p:cNvPr>
            <p:cNvSpPr/>
            <p:nvPr/>
          </p:nvSpPr>
          <p:spPr>
            <a:xfrm>
              <a:off x="8905875" y="0"/>
              <a:ext cx="3286125" cy="685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xmlns="" id="{5F786E6B-23BB-4B0D-A2CD-F45943D2FCF6}"/>
                </a:ext>
              </a:extLst>
            </p:cNvPr>
            <p:cNvCxnSpPr>
              <a:cxnSpLocks/>
            </p:cNvCxnSpPr>
            <p:nvPr/>
          </p:nvCxnSpPr>
          <p:spPr>
            <a:xfrm>
              <a:off x="745727" y="0"/>
              <a:ext cx="0" cy="68580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2C9DB994-8DCE-42D9-9DFA-A35F695CD145}"/>
              </a:ext>
            </a:extLst>
          </p:cNvPr>
          <p:cNvGrpSpPr/>
          <p:nvPr/>
        </p:nvGrpSpPr>
        <p:grpSpPr>
          <a:xfrm>
            <a:off x="8864048" y="852185"/>
            <a:ext cx="3256250" cy="4073394"/>
            <a:chOff x="8947966" y="820680"/>
            <a:chExt cx="3244034" cy="4073394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xmlns="" id="{3E6EF6B6-92E5-4D10-B274-31E17E113564}"/>
                </a:ext>
              </a:extLst>
            </p:cNvPr>
            <p:cNvSpPr/>
            <p:nvPr/>
          </p:nvSpPr>
          <p:spPr>
            <a:xfrm>
              <a:off x="9330586" y="820680"/>
              <a:ext cx="222778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Paso 1: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5DC38DB-A1C2-4B04-A763-FD3753659378}"/>
                </a:ext>
              </a:extLst>
            </p:cNvPr>
            <p:cNvSpPr/>
            <p:nvPr/>
          </p:nvSpPr>
          <p:spPr>
            <a:xfrm>
              <a:off x="8947966" y="1847086"/>
              <a:ext cx="3244034" cy="30469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Debes digitar tu </a:t>
              </a:r>
              <a:r>
                <a:rPr lang="es-E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email</a:t>
              </a:r>
              <a:r>
                <a:rPr lang="es-E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e </a:t>
              </a:r>
              <a:r>
                <a:rPr lang="es-E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identificación</a:t>
              </a:r>
              <a:r>
                <a:rPr lang="es-E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registrada, y hacer clic en el botón </a:t>
              </a:r>
              <a:r>
                <a:rPr lang="es-E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INGRESAR</a:t>
              </a:r>
              <a:endPara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C6B836FF-AC83-423A-BF39-9166C0E92139}"/>
              </a:ext>
            </a:extLst>
          </p:cNvPr>
          <p:cNvSpPr txBox="1"/>
          <p:nvPr/>
        </p:nvSpPr>
        <p:spPr>
          <a:xfrm>
            <a:off x="854741" y="5948807"/>
            <a:ext cx="670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Si tienes algún inconveniente en tu ingreso, te puedes comunicar con nuestro soporte técnico, haciendo clic en el botón de ayuda</a:t>
            </a:r>
            <a:endParaRPr lang="es-CO" b="1" dirty="0">
              <a:solidFill>
                <a:schemeClr val="bg1"/>
              </a:solidFill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50951F28-9927-4364-8D91-63C2ECB0427B}"/>
              </a:ext>
            </a:extLst>
          </p:cNvPr>
          <p:cNvGrpSpPr/>
          <p:nvPr/>
        </p:nvGrpSpPr>
        <p:grpSpPr>
          <a:xfrm>
            <a:off x="-57496" y="622496"/>
            <a:ext cx="8884467" cy="5180683"/>
            <a:chOff x="29054" y="709335"/>
            <a:chExt cx="8884467" cy="5180683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xmlns="" id="{2EFFEB98-FC7C-4E4A-8DD6-3EBD05A37D4B}"/>
                </a:ext>
              </a:extLst>
            </p:cNvPr>
            <p:cNvGrpSpPr/>
            <p:nvPr/>
          </p:nvGrpSpPr>
          <p:grpSpPr>
            <a:xfrm>
              <a:off x="29054" y="709335"/>
              <a:ext cx="8884467" cy="5180683"/>
              <a:chOff x="-48624" y="697552"/>
              <a:chExt cx="8884467" cy="5180683"/>
            </a:xfrm>
          </p:grpSpPr>
          <p:grpSp>
            <p:nvGrpSpPr>
              <p:cNvPr id="24" name="Grupo 23">
                <a:extLst>
                  <a:ext uri="{FF2B5EF4-FFF2-40B4-BE49-F238E27FC236}">
                    <a16:creationId xmlns:a16="http://schemas.microsoft.com/office/drawing/2014/main" xmlns="" id="{075CC4F2-7860-489D-831F-D7A057DC16F8}"/>
                  </a:ext>
                </a:extLst>
              </p:cNvPr>
              <p:cNvGrpSpPr/>
              <p:nvPr/>
            </p:nvGrpSpPr>
            <p:grpSpPr>
              <a:xfrm>
                <a:off x="-48624" y="697552"/>
                <a:ext cx="8884467" cy="5180683"/>
                <a:chOff x="61457" y="677436"/>
                <a:chExt cx="8823010" cy="5133167"/>
              </a:xfrm>
            </p:grpSpPr>
            <p:pic>
              <p:nvPicPr>
                <p:cNvPr id="10" name="Imagen 9">
                  <a:extLst>
                    <a:ext uri="{FF2B5EF4-FFF2-40B4-BE49-F238E27FC236}">
                      <a16:creationId xmlns:a16="http://schemas.microsoft.com/office/drawing/2014/main" xmlns="" id="{7F392A77-4300-4B2C-8591-CC6C71041D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1457" y="677436"/>
                  <a:ext cx="8823010" cy="5133167"/>
                </a:xfrm>
                <a:prstGeom prst="rect">
                  <a:avLst/>
                </a:prstGeom>
              </p:spPr>
            </p:pic>
            <p:pic>
              <p:nvPicPr>
                <p:cNvPr id="23" name="Imagen 22" descr="Dibujo en blanco y negro&#10;&#10;Descripción generada automáticamente con confianza baja">
                  <a:extLst>
                    <a:ext uri="{FF2B5EF4-FFF2-40B4-BE49-F238E27FC236}">
                      <a16:creationId xmlns:a16="http://schemas.microsoft.com/office/drawing/2014/main" xmlns="" id="{23FFF7C5-DC48-4912-A039-1783F07AAA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072B44"/>
                    </a:clrFrom>
                    <a:clrTo>
                      <a:srgbClr val="072B44">
                        <a:alpha val="0"/>
                      </a:srgbClr>
                    </a:clrTo>
                  </a:clrChange>
                </a:blip>
                <a:srcRect l="18996" t="11880" r="14823"/>
                <a:stretch/>
              </p:blipFill>
              <p:spPr>
                <a:xfrm>
                  <a:off x="8173258" y="4977901"/>
                  <a:ext cx="701035" cy="832702"/>
                </a:xfrm>
                <a:prstGeom prst="rect">
                  <a:avLst/>
                </a:prstGeom>
              </p:spPr>
            </p:pic>
          </p:grp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xmlns="" id="{7D3E41FA-955F-4640-920E-890F82158557}"/>
                  </a:ext>
                </a:extLst>
              </p:cNvPr>
              <p:cNvSpPr/>
              <p:nvPr/>
            </p:nvSpPr>
            <p:spPr>
              <a:xfrm>
                <a:off x="2984490" y="1705054"/>
                <a:ext cx="2632129" cy="3905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D3D6E19B-94F7-42BA-94AB-D920441F764F}"/>
                </a:ext>
              </a:extLst>
            </p:cNvPr>
            <p:cNvSpPr/>
            <p:nvPr/>
          </p:nvSpPr>
          <p:spPr>
            <a:xfrm>
              <a:off x="2705116" y="1504878"/>
              <a:ext cx="299302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Asamblea </a:t>
              </a:r>
              <a:r>
                <a:rPr lang="es-E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Tenedores Bonos - </a:t>
              </a:r>
              <a:r>
                <a:rPr lang="es-E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Odinsa</a:t>
              </a:r>
              <a:r>
                <a:rPr lang="es-E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s-E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1913DF3C-FF6A-43F0-9149-5A93683AF6D0}"/>
              </a:ext>
            </a:extLst>
          </p:cNvPr>
          <p:cNvSpPr txBox="1"/>
          <p:nvPr/>
        </p:nvSpPr>
        <p:spPr>
          <a:xfrm>
            <a:off x="3633829" y="2673731"/>
            <a:ext cx="2355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**********</a:t>
            </a:r>
            <a:endParaRPr lang="es-CO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617A71BD-C095-4A96-ABA9-9D5865283451}"/>
              </a:ext>
            </a:extLst>
          </p:cNvPr>
          <p:cNvSpPr txBox="1"/>
          <p:nvPr/>
        </p:nvSpPr>
        <p:spPr>
          <a:xfrm>
            <a:off x="3261050" y="2165671"/>
            <a:ext cx="2355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prueba@gmail.com</a:t>
            </a:r>
            <a:endParaRPr lang="es-CO" sz="2000" dirty="0"/>
          </a:p>
        </p:txBody>
      </p:sp>
      <p:pic>
        <p:nvPicPr>
          <p:cNvPr id="18" name="Imagen 17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B1456F90-737D-4D45-9773-F43339B20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614" y="3287894"/>
            <a:ext cx="1306828" cy="1306828"/>
          </a:xfrm>
          <a:prstGeom prst="rect">
            <a:avLst/>
          </a:prstGeom>
        </p:spPr>
      </p:pic>
      <p:pic>
        <p:nvPicPr>
          <p:cNvPr id="31" name="Imagen 30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ECD001E7-825A-4EA1-A67E-F79C5F1762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20801">
            <a:off x="8188136" y="5177040"/>
            <a:ext cx="1252278" cy="12522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2179" y="4967298"/>
            <a:ext cx="2062116" cy="166434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3755" y="3758662"/>
            <a:ext cx="1606463" cy="12965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017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88425DF0-5FA1-4FF2-9EA6-753E3AA534B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xmlns="" id="{F3B7DD26-E144-4EAB-AC3E-DD34B806D98E}"/>
                </a:ext>
              </a:extLst>
            </p:cNvPr>
            <p:cNvSpPr/>
            <p:nvPr/>
          </p:nvSpPr>
          <p:spPr>
            <a:xfrm>
              <a:off x="0" y="0"/>
              <a:ext cx="8877670" cy="6858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57E4AB38-5B50-4C9D-A699-5F3A8A989070}"/>
                </a:ext>
              </a:extLst>
            </p:cNvPr>
            <p:cNvSpPr/>
            <p:nvPr/>
          </p:nvSpPr>
          <p:spPr>
            <a:xfrm>
              <a:off x="8905875" y="0"/>
              <a:ext cx="3286125" cy="685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xmlns="" id="{5F786E6B-23BB-4B0D-A2CD-F45943D2FCF6}"/>
                </a:ext>
              </a:extLst>
            </p:cNvPr>
            <p:cNvCxnSpPr>
              <a:cxnSpLocks/>
            </p:cNvCxnSpPr>
            <p:nvPr/>
          </p:nvCxnSpPr>
          <p:spPr>
            <a:xfrm>
              <a:off x="745727" y="0"/>
              <a:ext cx="0" cy="68580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2C9DB994-8DCE-42D9-9DFA-A35F695CD145}"/>
              </a:ext>
            </a:extLst>
          </p:cNvPr>
          <p:cNvGrpSpPr/>
          <p:nvPr/>
        </p:nvGrpSpPr>
        <p:grpSpPr>
          <a:xfrm>
            <a:off x="8905875" y="1002799"/>
            <a:ext cx="3256250" cy="4073394"/>
            <a:chOff x="8947966" y="820680"/>
            <a:chExt cx="3244034" cy="4073394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xmlns="" id="{3E6EF6B6-92E5-4D10-B274-31E17E113564}"/>
                </a:ext>
              </a:extLst>
            </p:cNvPr>
            <p:cNvSpPr/>
            <p:nvPr/>
          </p:nvSpPr>
          <p:spPr>
            <a:xfrm>
              <a:off x="9334764" y="820680"/>
              <a:ext cx="22194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Paso 2: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5DC38DB-A1C2-4B04-A763-FD3753659378}"/>
                </a:ext>
              </a:extLst>
            </p:cNvPr>
            <p:cNvSpPr/>
            <p:nvPr/>
          </p:nvSpPr>
          <p:spPr>
            <a:xfrm>
              <a:off x="8947966" y="1847086"/>
              <a:ext cx="3244034" cy="30469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Digita el código enviado a tu celular o email, debes hacer clic en el botón </a:t>
              </a:r>
              <a:r>
                <a:rPr lang="es-E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VERIFICAR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3F994A75-9812-43FA-9000-00C6D8E18CD5}"/>
              </a:ext>
            </a:extLst>
          </p:cNvPr>
          <p:cNvGrpSpPr/>
          <p:nvPr/>
        </p:nvGrpSpPr>
        <p:grpSpPr>
          <a:xfrm>
            <a:off x="74365" y="936064"/>
            <a:ext cx="8803305" cy="4676920"/>
            <a:chOff x="-27812" y="853810"/>
            <a:chExt cx="8803305" cy="467692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C1917641-6CD9-4306-8EBF-6F9369F2A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7812" y="853810"/>
              <a:ext cx="8803305" cy="4676920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3EAE093-5C02-4A43-91F6-B12A156E043C}"/>
                </a:ext>
              </a:extLst>
            </p:cNvPr>
            <p:cNvSpPr/>
            <p:nvPr/>
          </p:nvSpPr>
          <p:spPr>
            <a:xfrm>
              <a:off x="2350610" y="1993421"/>
              <a:ext cx="299302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Asamblea </a:t>
              </a:r>
              <a:r>
                <a:rPr lang="es-E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Decisoria tenedores Bonos – </a:t>
              </a:r>
              <a:r>
                <a:rPr lang="es-ES" sz="2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Odinsa</a:t>
              </a:r>
              <a:endParaRPr lang="es-E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617A71BD-C095-4A96-ABA9-9D5865283451}"/>
              </a:ext>
            </a:extLst>
          </p:cNvPr>
          <p:cNvSpPr txBox="1"/>
          <p:nvPr/>
        </p:nvSpPr>
        <p:spPr>
          <a:xfrm>
            <a:off x="3114446" y="3274524"/>
            <a:ext cx="1131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123456</a:t>
            </a:r>
            <a:endParaRPr lang="es-CO" sz="2000" dirty="0"/>
          </a:p>
        </p:txBody>
      </p:sp>
      <p:pic>
        <p:nvPicPr>
          <p:cNvPr id="16" name="Imagen 15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7AF0F8D8-75BE-401E-8A0A-FD7FABF0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2041">
            <a:off x="4491148" y="3726947"/>
            <a:ext cx="1009069" cy="100906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744" y="5053025"/>
            <a:ext cx="2062116" cy="16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1195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88425DF0-5FA1-4FF2-9EA6-753E3AA534B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xmlns="" id="{F3B7DD26-E144-4EAB-AC3E-DD34B806D98E}"/>
                </a:ext>
              </a:extLst>
            </p:cNvPr>
            <p:cNvSpPr/>
            <p:nvPr/>
          </p:nvSpPr>
          <p:spPr>
            <a:xfrm>
              <a:off x="0" y="0"/>
              <a:ext cx="8877670" cy="6858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57E4AB38-5B50-4C9D-A699-5F3A8A989070}"/>
                </a:ext>
              </a:extLst>
            </p:cNvPr>
            <p:cNvSpPr/>
            <p:nvPr/>
          </p:nvSpPr>
          <p:spPr>
            <a:xfrm>
              <a:off x="8905875" y="0"/>
              <a:ext cx="3286125" cy="685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xmlns="" id="{5F786E6B-23BB-4B0D-A2CD-F45943D2FCF6}"/>
                </a:ext>
              </a:extLst>
            </p:cNvPr>
            <p:cNvCxnSpPr>
              <a:cxnSpLocks/>
            </p:cNvCxnSpPr>
            <p:nvPr/>
          </p:nvCxnSpPr>
          <p:spPr>
            <a:xfrm>
              <a:off x="745727" y="0"/>
              <a:ext cx="0" cy="68580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2C9DB994-8DCE-42D9-9DFA-A35F695CD145}"/>
              </a:ext>
            </a:extLst>
          </p:cNvPr>
          <p:cNvGrpSpPr/>
          <p:nvPr/>
        </p:nvGrpSpPr>
        <p:grpSpPr>
          <a:xfrm>
            <a:off x="8877670" y="626638"/>
            <a:ext cx="3256250" cy="4565836"/>
            <a:chOff x="8947966" y="820680"/>
            <a:chExt cx="3244034" cy="4565836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xmlns="" id="{3E6EF6B6-92E5-4D10-B274-31E17E113564}"/>
                </a:ext>
              </a:extLst>
            </p:cNvPr>
            <p:cNvSpPr/>
            <p:nvPr/>
          </p:nvSpPr>
          <p:spPr>
            <a:xfrm>
              <a:off x="9334764" y="820680"/>
              <a:ext cx="22194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Paso 3: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5DC38DB-A1C2-4B04-A763-FD3753659378}"/>
                </a:ext>
              </a:extLst>
            </p:cNvPr>
            <p:cNvSpPr/>
            <p:nvPr/>
          </p:nvSpPr>
          <p:spPr>
            <a:xfrm>
              <a:off x="8947966" y="1847086"/>
              <a:ext cx="3244034" cy="35394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Ingresaste exitosamente a la plataforma y puedes ver la transmisión en vivo, y el panel de las votaciones</a:t>
              </a:r>
              <a:endPara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780B713F-B42E-442A-824A-2B622CE4831A}"/>
              </a:ext>
            </a:extLst>
          </p:cNvPr>
          <p:cNvGrpSpPr/>
          <p:nvPr/>
        </p:nvGrpSpPr>
        <p:grpSpPr>
          <a:xfrm>
            <a:off x="29504" y="1527170"/>
            <a:ext cx="8877206" cy="4141037"/>
            <a:chOff x="29875" y="1482180"/>
            <a:chExt cx="8877206" cy="4141037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xmlns="" id="{ACB5BBBB-8A9B-461C-BCF6-4B7C7158D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635"/>
            <a:stretch/>
          </p:blipFill>
          <p:spPr>
            <a:xfrm>
              <a:off x="29875" y="1482180"/>
              <a:ext cx="8877206" cy="4141037"/>
            </a:xfrm>
            <a:prstGeom prst="rect">
              <a:avLst/>
            </a:prstGeom>
          </p:spPr>
        </p:pic>
        <p:pic>
          <p:nvPicPr>
            <p:cNvPr id="20" name="Imagen 19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xmlns="" id="{519A3671-098C-4183-8218-7B7D322B7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336"/>
            <a:stretch/>
          </p:blipFill>
          <p:spPr>
            <a:xfrm>
              <a:off x="6882349" y="4837544"/>
              <a:ext cx="343680" cy="326798"/>
            </a:xfrm>
            <a:prstGeom prst="rect">
              <a:avLst/>
            </a:prstGeom>
          </p:spPr>
        </p:pic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2447D63-91F3-41CB-B1F0-D1556C050325}"/>
              </a:ext>
            </a:extLst>
          </p:cNvPr>
          <p:cNvSpPr/>
          <p:nvPr/>
        </p:nvSpPr>
        <p:spPr>
          <a:xfrm>
            <a:off x="78174" y="1653044"/>
            <a:ext cx="4390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Transmisión en vivo</a:t>
            </a:r>
            <a:endParaRPr lang="es-E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1EF48066-13E6-4E50-A103-FAF93BA8EDA9}"/>
              </a:ext>
            </a:extLst>
          </p:cNvPr>
          <p:cNvSpPr/>
          <p:nvPr/>
        </p:nvSpPr>
        <p:spPr>
          <a:xfrm>
            <a:off x="5146453" y="5146382"/>
            <a:ext cx="33293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Panel de votación</a:t>
            </a:r>
            <a:endParaRPr lang="es-E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725" y="5124465"/>
            <a:ext cx="2062116" cy="16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0949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F3B7DD26-E144-4EAB-AC3E-DD34B806D98E}"/>
              </a:ext>
            </a:extLst>
          </p:cNvPr>
          <p:cNvSpPr/>
          <p:nvPr/>
        </p:nvSpPr>
        <p:spPr>
          <a:xfrm>
            <a:off x="-1" y="0"/>
            <a:ext cx="11337259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57E4AB38-5B50-4C9D-A699-5F3A8A989070}"/>
              </a:ext>
            </a:extLst>
          </p:cNvPr>
          <p:cNvSpPr/>
          <p:nvPr/>
        </p:nvSpPr>
        <p:spPr>
          <a:xfrm>
            <a:off x="11337259" y="0"/>
            <a:ext cx="854741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xmlns="" id="{5F786E6B-23BB-4B0D-A2CD-F45943D2FCF6}"/>
              </a:ext>
            </a:extLst>
          </p:cNvPr>
          <p:cNvCxnSpPr>
            <a:cxnSpLocks/>
          </p:cNvCxnSpPr>
          <p:nvPr/>
        </p:nvCxnSpPr>
        <p:spPr>
          <a:xfrm>
            <a:off x="745727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DA9E4D4D-53C7-4CE8-9A3C-D6926B9A7F69}"/>
              </a:ext>
            </a:extLst>
          </p:cNvPr>
          <p:cNvSpPr/>
          <p:nvPr/>
        </p:nvSpPr>
        <p:spPr>
          <a:xfrm>
            <a:off x="2019987" y="4196455"/>
            <a:ext cx="68783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Gracias!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444" y="1614481"/>
            <a:ext cx="2985758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8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115</Words>
  <Application>Microsoft Macintosh PowerPoint</Application>
  <PresentationFormat>Panorámica</PresentationFormat>
  <Paragraphs>17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 SOLANO</dc:creator>
  <cp:lastModifiedBy>Usuario de Microsoft Office</cp:lastModifiedBy>
  <cp:revision>34</cp:revision>
  <dcterms:created xsi:type="dcterms:W3CDTF">2021-04-30T16:09:23Z</dcterms:created>
  <dcterms:modified xsi:type="dcterms:W3CDTF">2021-10-04T21:22:50Z</dcterms:modified>
</cp:coreProperties>
</file>